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a05f99dd9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a05f99dd9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a05f99dd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a05f99dd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a05f99dd9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7a05f99dd9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7a05f99dd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7a05f99dd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a05f99dd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7a05f99dd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a05f99dd9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a05f99dd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a05f99dd9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a05f99dd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a05f99dd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a05f99dd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a05f99dd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a05f99dd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pamctovar.dezain@gmail.com" TargetMode="External"/><Relationship Id="rId4" Type="http://schemas.openxmlformats.org/officeDocument/2006/relationships/hyperlink" Target="mailto:set79@yahoo.com" TargetMode="External"/><Relationship Id="rId5" Type="http://schemas.openxmlformats.org/officeDocument/2006/relationships/hyperlink" Target="mailto:lortega.accentech@gmail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-TjA1qPbu48R_PABhBNof1AN59Em2b2u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Explorando la novela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gráfica digital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30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2577450" y="4248725"/>
            <a:ext cx="3989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Pamela Coronel Tovar</a:t>
            </a:r>
            <a:endParaRPr sz="17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uFill>
                  <a:noFill/>
                </a:uFill>
                <a:hlinkClick r:id="rId3"/>
              </a:rPr>
              <a:t>pamctovar.dezain@gmail.co</a:t>
            </a:r>
            <a:r>
              <a:rPr lang="es" sz="1500"/>
              <a:t>m</a:t>
            </a:r>
            <a:endParaRPr sz="1500"/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0" y="4248725"/>
            <a:ext cx="31455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Salvador Estrada Torres</a:t>
            </a:r>
            <a:endParaRPr sz="1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uFill>
                  <a:noFill/>
                </a:uFill>
                <a:hlinkClick r:id="rId4"/>
              </a:rPr>
              <a:t>set79@yahoo.com</a:t>
            </a:r>
            <a:endParaRPr sz="17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5640275" y="4248725"/>
            <a:ext cx="35037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Luis Ortega</a:t>
            </a:r>
            <a:endParaRPr sz="17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uFill>
                  <a:noFill/>
                </a:uFill>
                <a:hlinkClick r:id="rId5"/>
              </a:rPr>
              <a:t>lortega.accentech@gmail.com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265500" y="1115225"/>
            <a:ext cx="4045200" cy="9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Conexiones Ocultas</a:t>
            </a:r>
            <a:endParaRPr/>
          </a:p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265500" y="2213550"/>
            <a:ext cx="4045200" cy="22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s" sz="1255"/>
              <a:t>Sinopsis: </a:t>
            </a:r>
            <a:endParaRPr b="1"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255"/>
              <a:t>Mateo y Elena se conocen a través de una aplicación de citas y rápidamente, forman un vínculo profundo. </a:t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255"/>
              <a:t>Con el tiempo, Mateo descubre que Elena está comprometida, pero decide ocultar que lo sabe y continuar con la relación. </a:t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255"/>
              <a:t>Esta decisión lleva a un intrincado juego de secretos y emociones encontradas, poniendo a prueba sus sentimientos y sus límites morales.</a:t>
            </a:r>
            <a:endParaRPr sz="125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255"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978075" y="663750"/>
            <a:ext cx="3645900" cy="35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Estilo narrativo: 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00"/>
              <a:t>Intrigante y emocional, con enfoque en el desarrollo de personajes y sus dilemas internos.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300"/>
              <a:t>Personajes principales: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300"/>
              <a:t>- Mateo: </a:t>
            </a:r>
            <a:r>
              <a:rPr lang="es" sz="1300"/>
              <a:t>Ingeniero en Sistemas, soltero y sincero, lucha con sus principios.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300"/>
              <a:t>- Elena: </a:t>
            </a:r>
            <a:r>
              <a:rPr lang="es" sz="1300"/>
              <a:t>Máster en Finanzas, comprometida, vive un conflicto entre su compromiso y su nueva relación.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300"/>
              <a:t>- Lucas:</a:t>
            </a:r>
            <a:r>
              <a:rPr lang="es" sz="1300"/>
              <a:t> Médico, prometido de Elena, ajeno a la relación secreta.</a:t>
            </a:r>
            <a:endParaRPr sz="1300"/>
          </a:p>
        </p:txBody>
      </p:sp>
      <p:cxnSp>
        <p:nvCxnSpPr>
          <p:cNvPr id="71" name="Google Shape;71;p14"/>
          <p:cNvCxnSpPr/>
          <p:nvPr/>
        </p:nvCxnSpPr>
        <p:spPr>
          <a:xfrm>
            <a:off x="45125" y="2075450"/>
            <a:ext cx="419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Capítulo 1:  Primer encuentro</a:t>
            </a:r>
            <a:endParaRPr/>
          </a:p>
        </p:txBody>
      </p:sp>
      <p:grpSp>
        <p:nvGrpSpPr>
          <p:cNvPr id="77" name="Google Shape;77;p15"/>
          <p:cNvGrpSpPr/>
          <p:nvPr/>
        </p:nvGrpSpPr>
        <p:grpSpPr>
          <a:xfrm>
            <a:off x="0" y="4352913"/>
            <a:ext cx="3514725" cy="790575"/>
            <a:chOff x="880975" y="4151513"/>
            <a:chExt cx="3514725" cy="790575"/>
          </a:xfrm>
        </p:grpSpPr>
        <p:pic>
          <p:nvPicPr>
            <p:cNvPr id="78" name="Google Shape;78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0975" y="4151513"/>
              <a:ext cx="3514725" cy="790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5" title="Melodías del Corazón Dividido final.mp3">
              <a:hlinkClick r:id="rId4"/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75625" y="4227725"/>
              <a:ext cx="343875" cy="3438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6305" r="0" t="3540"/>
          <a:stretch/>
        </p:blipFill>
        <p:spPr>
          <a:xfrm>
            <a:off x="5972475" y="707800"/>
            <a:ext cx="3179026" cy="3272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0" l="8242" r="19135" t="0"/>
          <a:stretch/>
        </p:blipFill>
        <p:spPr>
          <a:xfrm>
            <a:off x="7550" y="497150"/>
            <a:ext cx="3003653" cy="41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0650" y="707792"/>
            <a:ext cx="3321824" cy="3321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-7500" y="503700"/>
            <a:ext cx="9159000" cy="413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0" l="8936" r="7778" t="0"/>
          <a:stretch/>
        </p:blipFill>
        <p:spPr>
          <a:xfrm>
            <a:off x="0" y="0"/>
            <a:ext cx="428370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4">
            <a:alphaModFix/>
          </a:blip>
          <a:srcRect b="15197" l="10521" r="8480" t="4390"/>
          <a:stretch/>
        </p:blipFill>
        <p:spPr>
          <a:xfrm>
            <a:off x="4451675" y="503700"/>
            <a:ext cx="4165933" cy="41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7304" l="20760" r="0" t="0"/>
          <a:stretch/>
        </p:blipFill>
        <p:spPr>
          <a:xfrm>
            <a:off x="4917925" y="199825"/>
            <a:ext cx="4226075" cy="4943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3793" l="19884" r="0" t="3217"/>
          <a:stretch/>
        </p:blipFill>
        <p:spPr>
          <a:xfrm>
            <a:off x="297800" y="-1"/>
            <a:ext cx="44318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5437" l="5249" r="0" t="0"/>
          <a:stretch/>
        </p:blipFill>
        <p:spPr>
          <a:xfrm>
            <a:off x="-15050" y="1"/>
            <a:ext cx="4587049" cy="45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0" l="5793" r="0" t="0"/>
          <a:stretch/>
        </p:blipFill>
        <p:spPr>
          <a:xfrm>
            <a:off x="4727625" y="455450"/>
            <a:ext cx="4416374" cy="46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86550"/>
            <a:ext cx="4599526" cy="459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6261" l="6538" r="4737" t="2994"/>
          <a:stretch/>
        </p:blipFill>
        <p:spPr>
          <a:xfrm>
            <a:off x="0" y="0"/>
            <a:ext cx="4496799" cy="459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6725" l="5848" r="2044" t="0"/>
          <a:stretch/>
        </p:blipFill>
        <p:spPr>
          <a:xfrm>
            <a:off x="0" y="0"/>
            <a:ext cx="5078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5378600" y="4051250"/>
            <a:ext cx="30735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Continuará…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